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73" r:id="rId6"/>
    <p:sldId id="276" r:id="rId7"/>
    <p:sldId id="277" r:id="rId8"/>
    <p:sldId id="278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8" r:id="rId24"/>
    <p:sldId id="299" r:id="rId25"/>
    <p:sldId id="296" r:id="rId26"/>
    <p:sldId id="297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  <a:srgbClr val="C29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19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8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1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4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3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7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5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6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2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6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4F0C4-7F3B-4D14-959F-B2CD8BF0C2B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CD77-5AD2-48EC-BD85-EEBA7723F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3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2fv5yv6raql3hf1h3ayvgp18-wpengine.netdna-ssl.com/wp-content/uploads/2017/01/Belarus-National-Flag-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8A2B3CE-938F-4601-8000-549536997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45" y="244908"/>
            <a:ext cx="9144000" cy="23876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Мир дому твоему: традиции и обычаи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EFE9BBD4-4549-43C1-8005-1DC964199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891" y="2947987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6600"/>
                </a:solidFill>
                <a:latin typeface="Arial Black" panose="020B0A04020102020204" pitchFamily="34" charset="0"/>
              </a:rPr>
              <a:t>Традиции и обычаи белорусов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98614-6E5F-419F-BDAD-EABF463B6A8D}"/>
              </a:ext>
            </a:extLst>
          </p:cNvPr>
          <p:cNvSpPr txBox="1"/>
          <p:nvPr/>
        </p:nvSpPr>
        <p:spPr>
          <a:xfrm>
            <a:off x="682643" y="5440218"/>
            <a:ext cx="7509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Заславская городская детская библиотека</a:t>
            </a:r>
          </a:p>
        </p:txBody>
      </p:sp>
    </p:spTree>
    <p:extLst>
      <p:ext uri="{BB962C8B-B14F-4D97-AF65-F5344CB8AC3E}">
        <p14:creationId xmlns:p14="http://schemas.microsoft.com/office/powerpoint/2010/main" val="255383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2C99CE-8B36-4AD7-BFFE-244EAEE1A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98" y="218497"/>
            <a:ext cx="8412788" cy="473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26075-D9F4-4771-8434-2296FB976976}"/>
              </a:ext>
            </a:extLst>
          </p:cNvPr>
          <p:cNvSpPr txBox="1"/>
          <p:nvPr/>
        </p:nvSpPr>
        <p:spPr>
          <a:xfrm>
            <a:off x="4156364" y="5643357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Солнце</a:t>
            </a:r>
          </a:p>
        </p:txBody>
      </p:sp>
    </p:spTree>
    <p:extLst>
      <p:ext uri="{BB962C8B-B14F-4D97-AF65-F5344CB8AC3E}">
        <p14:creationId xmlns:p14="http://schemas.microsoft.com/office/powerpoint/2010/main" val="133450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85D5CB-585E-4F03-BFC2-728DF16CD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69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Двенадцать братьев,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Друг за другом ходят,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Друг друга находят.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56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DC300-D166-439C-B235-F610DD25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908" y="5680219"/>
            <a:ext cx="3502891" cy="1325563"/>
          </a:xfrm>
        </p:spPr>
        <p:txBody>
          <a:bodyPr/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Месяцы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75E175-3165-4C00-86E3-F1573C4A2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75" y="107660"/>
            <a:ext cx="5814797" cy="581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44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61ED77-CF1B-4AD3-A069-5A24FE2C8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264680"/>
            <a:ext cx="792710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>
                <a:solidFill>
                  <a:srgbClr val="006600"/>
                </a:solidFill>
                <a:latin typeface="Arial Black" panose="020B0A04020102020204" pitchFamily="34" charset="0"/>
              </a:rPr>
              <a:t>Поднялись ворота-</a:t>
            </a:r>
          </a:p>
          <a:p>
            <a:pPr marL="0" indent="0">
              <a:buNone/>
            </a:pPr>
            <a:r>
              <a:rPr lang="ru-RU" sz="6600" dirty="0">
                <a:solidFill>
                  <a:srgbClr val="006600"/>
                </a:solidFill>
                <a:latin typeface="Arial Black" panose="020B0A04020102020204" pitchFamily="34" charset="0"/>
              </a:rPr>
              <a:t>Всему миру красота!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13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B60D0-1711-41C5-8180-57623CCD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164" y="5694507"/>
            <a:ext cx="4140200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Радуга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7167A4-1B48-432F-876D-A724D747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68" y="135370"/>
            <a:ext cx="7932196" cy="658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276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3D2EE2-1016-4210-B87D-CADF7877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91" y="0"/>
            <a:ext cx="8111836" cy="6594764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Что за шустрый старичок, восемьдесят восемь ног.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Все по полу шаркает за работой жаркою?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442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65288-7E6F-4B9D-9237-39FA1FBA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124" y="5445125"/>
            <a:ext cx="3207327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Веник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EB2FE6-B8A7-4A70-AC82-6C2216A9A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40" y="98425"/>
            <a:ext cx="6572178" cy="657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2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F58290A-1AC4-4CE8-8AFC-3182A7213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91" y="2554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Стоит городок-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Сколько стареньких домков,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Сколько беленьких жильцов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00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0BC0CE-5249-4416-893C-5E015D1A4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86" y="89188"/>
            <a:ext cx="6479814" cy="647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24620-3656-46B4-8FD9-9DC18026EB77}"/>
              </a:ext>
            </a:extLst>
          </p:cNvPr>
          <p:cNvSpPr txBox="1"/>
          <p:nvPr/>
        </p:nvSpPr>
        <p:spPr>
          <a:xfrm>
            <a:off x="7804727" y="5588000"/>
            <a:ext cx="410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Arial Black" panose="020B0A04020102020204" pitchFamily="34" charset="0"/>
              </a:rPr>
              <a:t>Подсолнух</a:t>
            </a:r>
          </a:p>
        </p:txBody>
      </p:sp>
    </p:spTree>
    <p:extLst>
      <p:ext uri="{BB962C8B-B14F-4D97-AF65-F5344CB8AC3E}">
        <p14:creationId xmlns:p14="http://schemas.microsoft.com/office/powerpoint/2010/main" val="291691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6036E7-76E9-4FE8-B1DF-00ADB60E2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91" y="11883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Весь свет одевает,  сама 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одежды не знает. </a:t>
            </a:r>
            <a:endParaRPr lang="ru-RU" sz="60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8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788B76B-ACD0-41B6-9AF8-15B48A0AB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27" y="109537"/>
            <a:ext cx="773953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1E084-671B-49E4-A6DB-603A94BB0CBB}"/>
              </a:ext>
            </a:extLst>
          </p:cNvPr>
          <p:cNvSpPr txBox="1"/>
          <p:nvPr/>
        </p:nvSpPr>
        <p:spPr>
          <a:xfrm>
            <a:off x="6446982" y="5879271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Традиции и обычаи белорусов</a:t>
            </a:r>
          </a:p>
        </p:txBody>
      </p:sp>
    </p:spTree>
    <p:extLst>
      <p:ext uri="{BB962C8B-B14F-4D97-AF65-F5344CB8AC3E}">
        <p14:creationId xmlns:p14="http://schemas.microsoft.com/office/powerpoint/2010/main" val="367649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5EE86-988D-495A-BC7D-BEE85EC3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581" y="5389707"/>
            <a:ext cx="3595255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Иголка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29CB9C-AE04-4BF1-98C6-F5E0EDEDE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85" y="102827"/>
            <a:ext cx="8149786" cy="470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374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B05573-0D79-4787-9852-9DEB97AB4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02" y="4260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Бел, как снег,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В чести у всех,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В рот попал-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Там и пропал.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38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05F54-4184-4721-989E-DF14C5BB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78" y="5301019"/>
            <a:ext cx="3285931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Сахар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A12BAE-5EDF-4BA9-8142-7EF87720B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406786" cy="492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23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DA101C-69CB-4C10-B00F-E70B0AC5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845"/>
            <a:ext cx="10515600" cy="5645118"/>
          </a:xfrm>
        </p:spPr>
        <p:txBody>
          <a:bodyPr>
            <a:normAutofit/>
          </a:bodyPr>
          <a:lstStyle/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Растёт, да  не цветок.</a:t>
            </a: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endParaRPr lang="ru-RU" sz="5400" dirty="0">
              <a:solidFill>
                <a:srgbClr val="0066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Висит, да не фрукт.</a:t>
            </a: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endParaRPr lang="ru-RU" sz="5400" dirty="0">
              <a:solidFill>
                <a:srgbClr val="0066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Похож на нитку, но</a:t>
            </a: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живой.</a:t>
            </a:r>
            <a:endParaRPr lang="ru-RU" sz="5400" dirty="0">
              <a:solidFill>
                <a:srgbClr val="00660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endParaRPr lang="ru-RU" sz="5400" dirty="0">
              <a:solidFill>
                <a:srgbClr val="0066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Один выпадает, другой</a:t>
            </a: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endParaRPr lang="ru-RU" sz="5400" dirty="0">
              <a:solidFill>
                <a:srgbClr val="0066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800"/>
              </a:spcAft>
              <a:buNone/>
            </a:pPr>
            <a:r>
              <a:rPr lang="ru-RU" sz="5400" dirty="0">
                <a:solidFill>
                  <a:srgbClr val="0066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вырастает.</a:t>
            </a:r>
            <a:endParaRPr lang="ru-RU" sz="54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94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22EDC-CDDE-432F-BA56-6B1E8F5E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477" y="5338341"/>
            <a:ext cx="2950029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Волос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99C77C-FC2C-42D3-ADD4-04EF6C226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237" y="220760"/>
            <a:ext cx="5204497" cy="628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0649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27F1BE-24A8-4913-9B05-8811E3655BD5}"/>
              </a:ext>
            </a:extLst>
          </p:cNvPr>
          <p:cNvSpPr txBox="1"/>
          <p:nvPr/>
        </p:nvSpPr>
        <p:spPr>
          <a:xfrm>
            <a:off x="1976581" y="461818"/>
            <a:ext cx="713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2-ой 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80647-8A5A-4384-AEE6-9193BC097909}"/>
              </a:ext>
            </a:extLst>
          </p:cNvPr>
          <p:cNvSpPr txBox="1"/>
          <p:nvPr/>
        </p:nvSpPr>
        <p:spPr>
          <a:xfrm>
            <a:off x="1674327" y="2921168"/>
            <a:ext cx="667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Сказки</a:t>
            </a:r>
          </a:p>
        </p:txBody>
      </p:sp>
    </p:spTree>
    <p:extLst>
      <p:ext uri="{BB962C8B-B14F-4D97-AF65-F5344CB8AC3E}">
        <p14:creationId xmlns:p14="http://schemas.microsoft.com/office/powerpoint/2010/main" val="495977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DBC7D-91FC-49D3-B2AC-48DFBE30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«Репка»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C89B37-FAC8-43CF-9D58-4800B6DF8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32" y="1443069"/>
            <a:ext cx="8182344" cy="468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442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A7B56-3728-46DB-824A-D0E6A07F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44543" cy="1325563"/>
          </a:xfrm>
        </p:spPr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Arial Black" panose="020B0A04020102020204" pitchFamily="34" charset="0"/>
              </a:rPr>
              <a:t>«Петушок – золотой гребешок»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A2DA80-CFD8-4FE2-8844-2D04A444B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956" y="1552235"/>
            <a:ext cx="5236028" cy="523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75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9165A-FC3E-4CBC-AD32-C2E3CD6A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5327" y="4624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«Маша и медведь»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708700-8E9E-4003-92EE-6D4E46A03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84" y="1443071"/>
            <a:ext cx="5160889" cy="524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98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CE33F-BC2D-4016-82C5-A2DE51D7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«Сестрица Алёнушка </a:t>
            </a:r>
            <a:b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и братец Иванушка»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CDD9AA-6464-4330-A691-9C429800F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945"/>
          <a:stretch/>
        </p:blipFill>
        <p:spPr>
          <a:xfrm>
            <a:off x="1112658" y="1828798"/>
            <a:ext cx="4672322" cy="494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35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B78FFA-D618-4DFE-84CB-B90DEAA2F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46" t="52715" r="20071"/>
          <a:stretch/>
        </p:blipFill>
        <p:spPr>
          <a:xfrm>
            <a:off x="172301" y="1219200"/>
            <a:ext cx="8237925" cy="464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205780-EC3B-492F-91AC-313D43B7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36" y="5638800"/>
            <a:ext cx="609652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28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AEA7A-0DD2-4F2C-ABDB-3BE50EEB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«Царевна-лягушка»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6828E6-D6F1-4538-94B2-9D7CB403C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15" y="1452399"/>
            <a:ext cx="6697299" cy="523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066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27F1BE-24A8-4913-9B05-8811E3655BD5}"/>
              </a:ext>
            </a:extLst>
          </p:cNvPr>
          <p:cNvSpPr txBox="1"/>
          <p:nvPr/>
        </p:nvSpPr>
        <p:spPr>
          <a:xfrm>
            <a:off x="1976581" y="461818"/>
            <a:ext cx="713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3-ий 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80647-8A5A-4384-AEE6-9193BC097909}"/>
              </a:ext>
            </a:extLst>
          </p:cNvPr>
          <p:cNvSpPr txBox="1"/>
          <p:nvPr/>
        </p:nvSpPr>
        <p:spPr>
          <a:xfrm>
            <a:off x="1674327" y="2921168"/>
            <a:ext cx="6677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Чей это портрет?</a:t>
            </a:r>
          </a:p>
        </p:txBody>
      </p:sp>
    </p:spTree>
    <p:extLst>
      <p:ext uri="{BB962C8B-B14F-4D97-AF65-F5344CB8AC3E}">
        <p14:creationId xmlns:p14="http://schemas.microsoft.com/office/powerpoint/2010/main" val="853072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577BE-BCEE-4361-83AD-D3F77402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80853" cy="1600459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006600"/>
                </a:solidFill>
                <a:latin typeface="Arial Black" panose="020B0A04020102020204" pitchFamily="34" charset="0"/>
              </a:rPr>
              <a:t>Иванушка-дурачок, он же Иван-царевич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764B6E-EACF-401E-912A-2FFB9544C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231" y="2141537"/>
            <a:ext cx="3485434" cy="464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160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A84D0-8893-4D2A-99B9-FAB8BB42A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Снегурочка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F4BD19-08C8-4429-BE5F-75E491178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4487606" cy="505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594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7F35E-E2FE-4A01-8FD4-41738F14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rgbClr val="006600"/>
                </a:solidFill>
                <a:latin typeface="Arial Black" panose="020B0A04020102020204" pitchFamily="34" charset="0"/>
              </a:rPr>
              <a:t>Баба-Яга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B28E25-03B5-4628-8B9F-E402FC7B3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957" y="1816294"/>
            <a:ext cx="6907515" cy="490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9605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27F1BE-24A8-4913-9B05-8811E3655BD5}"/>
              </a:ext>
            </a:extLst>
          </p:cNvPr>
          <p:cNvSpPr txBox="1"/>
          <p:nvPr/>
        </p:nvSpPr>
        <p:spPr>
          <a:xfrm>
            <a:off x="1976581" y="461818"/>
            <a:ext cx="713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4-ый 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80647-8A5A-4384-AEE6-9193BC097909}"/>
              </a:ext>
            </a:extLst>
          </p:cNvPr>
          <p:cNvSpPr txBox="1"/>
          <p:nvPr/>
        </p:nvSpPr>
        <p:spPr>
          <a:xfrm>
            <a:off x="909217" y="2887531"/>
            <a:ext cx="7236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Быт, история и культура белорусов</a:t>
            </a:r>
          </a:p>
        </p:txBody>
      </p:sp>
    </p:spTree>
    <p:extLst>
      <p:ext uri="{BB962C8B-B14F-4D97-AF65-F5344CB8AC3E}">
        <p14:creationId xmlns:p14="http://schemas.microsoft.com/office/powerpoint/2010/main" val="320671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F617F-00DE-462A-B478-10A3721C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6600"/>
                </a:solidFill>
                <a:latin typeface="Arial Black" panose="020B0A04020102020204" pitchFamily="34" charset="0"/>
              </a:rPr>
              <a:t>Масленница</a:t>
            </a:r>
            <a:endParaRPr lang="ru-RU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E3E1A5F-F590-4FD6-BC22-C1DECDFDF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571" y="1909762"/>
            <a:ext cx="6896220" cy="45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07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AB05-CF1B-4106-898F-01E3CF2C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Блины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861933-BF76-4F9F-9EEB-2947A28AC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729" y="1545137"/>
            <a:ext cx="7323443" cy="488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7972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148C1-00A8-4CAC-B69C-679973206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Блюда белорусской кухни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C8D83F-19E6-40B1-98EB-8D7CF2C33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87" y="1997476"/>
            <a:ext cx="7963158" cy="386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773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9BF7E-9CA7-45BB-A962-207A85CC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Лапти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80D5C8-9972-4490-B62D-D3CBB6B18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013" y="1470518"/>
            <a:ext cx="7174586" cy="488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89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278CA4-7274-4EA7-A709-D637601AC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8" t="8776" r="5105" b="19054"/>
          <a:stretch/>
        </p:blipFill>
        <p:spPr>
          <a:xfrm>
            <a:off x="858981" y="877455"/>
            <a:ext cx="7470451" cy="447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AF0243-1194-482A-86CF-3EC19788D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245" y="5559439"/>
            <a:ext cx="609652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1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5CD4C-D751-413D-96A8-72BDDD7E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97427" cy="1325563"/>
          </a:xfrm>
        </p:spPr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Вышиванка, передник, юбка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523AC4-4007-44E6-AD37-51D611E77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791" y="1967666"/>
            <a:ext cx="3868726" cy="475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5555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C2589-ED4B-40C9-921C-C770B6D4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Дуб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3E7C72-9507-45B2-A28A-B1E6943E2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727" y="1435007"/>
            <a:ext cx="6810025" cy="510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23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F27C3-1544-41A7-9D24-0924C1C1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Гусли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E90C4D5-78F1-4A41-9D44-66F8CEF12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16" y="1923279"/>
            <a:ext cx="652382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348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C629A-4C32-437C-973C-14F7C7FA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Хороводы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601726-D6D4-4096-BF61-1694C1B0E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52955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16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B2182-461D-4A68-98B9-940D1B7E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5" y="3081692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6600"/>
                </a:solidFill>
                <a:latin typeface="Arial Black" panose="020B0A04020102020204" pitchFamily="34" charset="0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375502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"/>
          <a:stretch/>
        </p:blipFill>
        <p:spPr bwMode="auto">
          <a:xfrm>
            <a:off x="146561" y="470645"/>
            <a:ext cx="7936577" cy="510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EFA02C-A086-48F9-AAAB-40373E8D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27" y="5661464"/>
            <a:ext cx="609652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2" y="671752"/>
            <a:ext cx="7776153" cy="518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59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4" y="74420"/>
            <a:ext cx="5161698" cy="3435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04" y="3212771"/>
            <a:ext cx="5350614" cy="3615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3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27F1BE-24A8-4913-9B05-8811E3655BD5}"/>
              </a:ext>
            </a:extLst>
          </p:cNvPr>
          <p:cNvSpPr txBox="1"/>
          <p:nvPr/>
        </p:nvSpPr>
        <p:spPr>
          <a:xfrm>
            <a:off x="1976581" y="461818"/>
            <a:ext cx="713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1-ый 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80647-8A5A-4384-AEE6-9193BC097909}"/>
              </a:ext>
            </a:extLst>
          </p:cNvPr>
          <p:cNvSpPr txBox="1"/>
          <p:nvPr/>
        </p:nvSpPr>
        <p:spPr>
          <a:xfrm>
            <a:off x="1422400" y="3066473"/>
            <a:ext cx="667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Загадки</a:t>
            </a:r>
          </a:p>
        </p:txBody>
      </p:sp>
    </p:spTree>
    <p:extLst>
      <p:ext uri="{BB962C8B-B14F-4D97-AF65-F5344CB8AC3E}">
        <p14:creationId xmlns:p14="http://schemas.microsoft.com/office/powerpoint/2010/main" val="104002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22E161-FE4F-4A19-A92F-6FB52DBEB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92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Голубой платок,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Алый клубок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По платку катается,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006600"/>
                </a:solidFill>
                <a:latin typeface="Arial Black" panose="020B0A04020102020204" pitchFamily="34" charset="0"/>
              </a:rPr>
              <a:t>Людям улыбается.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97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208</Words>
  <Application>Microsoft Office PowerPoint</Application>
  <PresentationFormat>Широкоэкранный</PresentationFormat>
  <Paragraphs>68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Тема Office</vt:lpstr>
      <vt:lpstr>«Мир дому твоему: традиции и обычаи»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Месяцы </vt:lpstr>
      <vt:lpstr>Презентация PowerPoint</vt:lpstr>
      <vt:lpstr>Радуга</vt:lpstr>
      <vt:lpstr>Презентация PowerPoint</vt:lpstr>
      <vt:lpstr>Веник</vt:lpstr>
      <vt:lpstr>Презентация PowerPoint</vt:lpstr>
      <vt:lpstr>Презентация PowerPoint</vt:lpstr>
      <vt:lpstr>Презентация PowerPoint</vt:lpstr>
      <vt:lpstr>Иголка</vt:lpstr>
      <vt:lpstr>Презентация PowerPoint</vt:lpstr>
      <vt:lpstr>Сахар</vt:lpstr>
      <vt:lpstr>Презентация PowerPoint</vt:lpstr>
      <vt:lpstr>Волос</vt:lpstr>
      <vt:lpstr>Презентация PowerPoint</vt:lpstr>
      <vt:lpstr>«Репка»</vt:lpstr>
      <vt:lpstr>«Петушок – золотой гребешок»</vt:lpstr>
      <vt:lpstr>«Маша и медведь»</vt:lpstr>
      <vt:lpstr>«Сестрица Алёнушка  и братец Иванушка»</vt:lpstr>
      <vt:lpstr>«Царевна-лягушка»</vt:lpstr>
      <vt:lpstr>Презентация PowerPoint</vt:lpstr>
      <vt:lpstr>Иванушка-дурачок, он же Иван-царевич</vt:lpstr>
      <vt:lpstr>Снегурочка</vt:lpstr>
      <vt:lpstr>Баба-Яга</vt:lpstr>
      <vt:lpstr>Презентация PowerPoint</vt:lpstr>
      <vt:lpstr>Масленница</vt:lpstr>
      <vt:lpstr>Блины</vt:lpstr>
      <vt:lpstr>Блюда белорусской кухни</vt:lpstr>
      <vt:lpstr>Лапти</vt:lpstr>
      <vt:lpstr>Вышиванка, передник, юбка</vt:lpstr>
      <vt:lpstr>Дуб</vt:lpstr>
      <vt:lpstr>Гусли</vt:lpstr>
      <vt:lpstr>Хороводы</vt:lpstr>
      <vt:lpstr>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Московский государственный университет имени М.В.Ломоносова Экономический факультет Программа «Мастер делового администрирования - Master of Business Administration (MBA)»</dc:title>
  <dc:creator>Юлия</dc:creator>
  <cp:lastModifiedBy>User</cp:lastModifiedBy>
  <cp:revision>92</cp:revision>
  <dcterms:created xsi:type="dcterms:W3CDTF">2015-03-13T16:41:41Z</dcterms:created>
  <dcterms:modified xsi:type="dcterms:W3CDTF">2022-09-05T09:02:00Z</dcterms:modified>
</cp:coreProperties>
</file>